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00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2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3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2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2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0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8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F26A-C140-433D-B276-82E0C4C3A738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775E-1219-4E75-87A5-79311350A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8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7213"/>
            <a:ext cx="81057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80312" y="3717032"/>
            <a:ext cx="1634480" cy="1130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Wealth Management Log In Screen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0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77" b="3324"/>
          <a:stretch/>
        </p:blipFill>
        <p:spPr bwMode="auto">
          <a:xfrm>
            <a:off x="899592" y="116632"/>
            <a:ext cx="7364450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80312" y="3645024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Portfolio by Tax Wrapper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80312" y="3717032"/>
            <a:ext cx="1634480" cy="1130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Portfolio by Tax Wrapper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9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45" b="3005"/>
          <a:stretch/>
        </p:blipFill>
        <p:spPr bwMode="auto">
          <a:xfrm>
            <a:off x="899591" y="116632"/>
            <a:ext cx="7344817" cy="656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80312" y="3501008"/>
            <a:ext cx="1634480" cy="1130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Portfolio by Asset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5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3" b="2859"/>
          <a:stretch/>
        </p:blipFill>
        <p:spPr bwMode="auto">
          <a:xfrm>
            <a:off x="1043608" y="168104"/>
            <a:ext cx="7107266" cy="65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80312" y="3429000"/>
            <a:ext cx="1634480" cy="1634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fund details including Performance, charges, Fund Fact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5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57163"/>
            <a:ext cx="7108825" cy="654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1" t="13637" r="4377" b="4411"/>
          <a:stretch/>
        </p:blipFill>
        <p:spPr bwMode="auto">
          <a:xfrm>
            <a:off x="3888254" y="1059078"/>
            <a:ext cx="4932218" cy="544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80312" y="2348880"/>
            <a:ext cx="163448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Updated Fact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1" b="18750"/>
          <a:stretch/>
        </p:blipFill>
        <p:spPr bwMode="auto">
          <a:xfrm>
            <a:off x="1584360" y="116632"/>
            <a:ext cx="593996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80312" y="3717032"/>
            <a:ext cx="1634480" cy="1130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Portfolio Summary,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2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51" b="17187"/>
          <a:stretch/>
        </p:blipFill>
        <p:spPr bwMode="auto">
          <a:xfrm>
            <a:off x="1685566" y="260649"/>
            <a:ext cx="5622738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80312" y="2492896"/>
            <a:ext cx="163448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Market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1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Standard Life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Leech</dc:creator>
  <dc:description>Classified as OA and Neither on 22/12/2014 by SLA288</dc:description>
  <cp:lastModifiedBy>Mark Ball</cp:lastModifiedBy>
  <cp:revision>7</cp:revision>
  <cp:lastPrinted>2015-03-28T15:31:27Z</cp:lastPrinted>
  <dcterms:created xsi:type="dcterms:W3CDTF">2014-12-22T13:37:35Z</dcterms:created>
  <dcterms:modified xsi:type="dcterms:W3CDTF">2015-04-22T13:35:52Z</dcterms:modified>
</cp:coreProperties>
</file>